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2" r:id="rId9"/>
    <p:sldId id="263" r:id="rId10"/>
    <p:sldId id="261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E8EF-C866-4A2D-82D1-3305EBD55B04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A0E1-D1A0-467E-9C25-65845A7CC3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E8EF-C866-4A2D-82D1-3305EBD55B04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A0E1-D1A0-467E-9C25-65845A7CC3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E8EF-C866-4A2D-82D1-3305EBD55B04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A0E1-D1A0-467E-9C25-65845A7CC3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E8EF-C866-4A2D-82D1-3305EBD55B04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A0E1-D1A0-467E-9C25-65845A7CC3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E8EF-C866-4A2D-82D1-3305EBD55B04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A0E1-D1A0-467E-9C25-65845A7CC3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E8EF-C866-4A2D-82D1-3305EBD55B04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A0E1-D1A0-467E-9C25-65845A7CC3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E8EF-C866-4A2D-82D1-3305EBD55B04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A0E1-D1A0-467E-9C25-65845A7CC3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E8EF-C866-4A2D-82D1-3305EBD55B04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A0E1-D1A0-467E-9C25-65845A7CC3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E8EF-C866-4A2D-82D1-3305EBD55B04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A0E1-D1A0-467E-9C25-65845A7CC3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E8EF-C866-4A2D-82D1-3305EBD55B04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A0E1-D1A0-467E-9C25-65845A7CC3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E8EF-C866-4A2D-82D1-3305EBD55B04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A0E1-D1A0-467E-9C25-65845A7CC3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3E8EF-C866-4A2D-82D1-3305EBD55B04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8A0E1-D1A0-467E-9C25-65845A7CC3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ết quả hình ảnh cho sports background for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571480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ĐÔ  THỊ VIỆT HƯNG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643050"/>
            <a:ext cx="7429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 DỤC 2  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–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pPr algn="ctr"/>
            <a:endParaRPr lang="en-US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QUAY PHẢI, QUAY TRÁI. 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 TÁC VƯƠN THỞ, TAY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6182" y="5500702"/>
            <a:ext cx="5357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iển thị imag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Hiển thị imag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ết quả hình ảnh cho sports background for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28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09666" y="795393"/>
            <a:ext cx="73199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0050" indent="-400050">
              <a:buFontTx/>
              <a:buChar char="-"/>
            </a:pP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0050" indent="-400050">
              <a:buFontTx/>
              <a:buChar char="-"/>
            </a:pP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quay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2l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 3 HS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 2 HS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ết quả hình ảnh cho sports background for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22" y="785794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1428736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2214554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P_20140919_001"/>
          <p:cNvPicPr/>
          <p:nvPr/>
        </p:nvPicPr>
        <p:blipFill>
          <a:blip r:embed="rId2" cstate="print"/>
          <a:srcRect r="6250" b="10126"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14480" y="285728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TÁC VƯƠN THỞ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P_20140919_002"/>
          <p:cNvPicPr/>
          <p:nvPr/>
        </p:nvPicPr>
        <p:blipFill>
          <a:blip r:embed="rId2" cstate="print"/>
          <a:srcRect r="7980" b="8771"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728" y="486771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TÁC TAY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nhung-mau-phong-nen-slide-chu-de-the-thao-moi-nhat-hinh-anh-14"/>
          <p:cNvPicPr>
            <a:picLocks noChangeAspect="1" noChangeArrowheads="1"/>
          </p:cNvPicPr>
          <p:nvPr/>
        </p:nvPicPr>
        <p:blipFill>
          <a:blip r:embed="rId2"/>
          <a:srcRect t="3317" r="870" b="38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500042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iển thị imag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image (4).jpeg"/>
          <p:cNvPicPr>
            <a:picLocks noChangeAspect="1"/>
          </p:cNvPicPr>
          <p:nvPr/>
        </p:nvPicPr>
        <p:blipFill>
          <a:blip r:embed="rId3" cstate="print"/>
          <a:srcRect l="13498" t="4000" r="14501"/>
          <a:stretch>
            <a:fillRect/>
          </a:stretch>
        </p:blipFill>
        <p:spPr>
          <a:xfrm>
            <a:off x="142844" y="1785925"/>
            <a:ext cx="4071966" cy="4071938"/>
          </a:xfrm>
          <a:prstGeom prst="rect">
            <a:avLst/>
          </a:prstGeom>
        </p:spPr>
      </p:pic>
      <p:pic>
        <p:nvPicPr>
          <p:cNvPr id="12" name="Picture 11" descr="image (1).jpg"/>
          <p:cNvPicPr>
            <a:picLocks noChangeAspect="1"/>
          </p:cNvPicPr>
          <p:nvPr/>
        </p:nvPicPr>
        <p:blipFill>
          <a:blip r:embed="rId4" cstate="print"/>
          <a:srcRect l="12501" t="135" r="11072"/>
          <a:stretch>
            <a:fillRect/>
          </a:stretch>
        </p:blipFill>
        <p:spPr>
          <a:xfrm>
            <a:off x="4714876" y="1785926"/>
            <a:ext cx="4155072" cy="40719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8662" y="6000768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8" y="6000768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4612" y="3857628"/>
            <a:ext cx="714380" cy="42862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1500166" y="3929066"/>
            <a:ext cx="714380" cy="28575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358082" y="3857628"/>
            <a:ext cx="928694" cy="7143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6072198" y="3857628"/>
            <a:ext cx="857256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86182" y="1071546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NHỊP 1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nhung-mau-phong-nen-slide-chu-de-the-thao-moi-nhat-hinh-anh-14"/>
          <p:cNvPicPr>
            <a:picLocks noChangeAspect="1" noChangeArrowheads="1"/>
          </p:cNvPicPr>
          <p:nvPr/>
        </p:nvPicPr>
        <p:blipFill>
          <a:blip r:embed="rId2"/>
          <a:srcRect t="3317" r="870" b="38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 cstate="print"/>
          <a:srcRect l="12307" t="2051" r="12307"/>
          <a:stretch>
            <a:fillRect/>
          </a:stretch>
        </p:blipFill>
        <p:spPr>
          <a:xfrm>
            <a:off x="285720" y="1928802"/>
            <a:ext cx="4105282" cy="4000528"/>
          </a:xfrm>
          <a:prstGeom prst="rect">
            <a:avLst/>
          </a:prstGeom>
        </p:spPr>
      </p:pic>
      <p:pic>
        <p:nvPicPr>
          <p:cNvPr id="6" name="Picture 5" descr="unnamed.jpg"/>
          <p:cNvPicPr>
            <a:picLocks noChangeAspect="1"/>
          </p:cNvPicPr>
          <p:nvPr/>
        </p:nvPicPr>
        <p:blipFill>
          <a:blip r:embed="rId4"/>
          <a:srcRect l="9444" r="13171"/>
          <a:stretch>
            <a:fillRect/>
          </a:stretch>
        </p:blipFill>
        <p:spPr>
          <a:xfrm>
            <a:off x="4786314" y="1933262"/>
            <a:ext cx="4085775" cy="39582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1538" y="607220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322" y="6072206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860" y="714356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NHỊP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714612" y="3571876"/>
            <a:ext cx="357190" cy="571504"/>
            <a:chOff x="2714612" y="3571876"/>
            <a:chExt cx="357190" cy="571504"/>
          </a:xfrm>
        </p:grpSpPr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2857488" y="3929066"/>
              <a:ext cx="285752" cy="142876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>
              <a:off x="2714612" y="3571876"/>
              <a:ext cx="357190" cy="214314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 rot="16200000" flipV="1">
            <a:off x="7000892" y="3429000"/>
            <a:ext cx="642942" cy="21431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ports background for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571480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39290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0166" y="1214422"/>
            <a:ext cx="5000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1714488"/>
            <a:ext cx="735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nay?</a:t>
            </a:r>
          </a:p>
          <a:p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500166" y="2786058"/>
            <a:ext cx="6572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13dd50c7d3d98fd631d1f3e8e530c14fc380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146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XuanQuyet</dc:creator>
  <cp:lastModifiedBy>XuanQuyet</cp:lastModifiedBy>
  <cp:revision>17</cp:revision>
  <dcterms:created xsi:type="dcterms:W3CDTF">2016-09-16T07:24:04Z</dcterms:created>
  <dcterms:modified xsi:type="dcterms:W3CDTF">2016-09-18T09:42:11Z</dcterms:modified>
</cp:coreProperties>
</file>